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D9007-AAED-402E-BE84-894C41900DAE}" type="datetimeFigureOut">
              <a:rPr kumimoji="1" lang="ja-JP" altLang="en-US" smtClean="0"/>
              <a:t>2014/6/14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9F6FC-6DF0-4A20-8D19-AA3313535B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9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9F6FC-6DF0-4A20-8D19-AA3313535BF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17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845A-695E-496D-A59C-C268A6B5C3F9}" type="datetime1">
              <a:rPr lang="en-US" altLang="ja-JP" smtClean="0"/>
              <a:t>6/14/2014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C3F3-8051-4D52-997E-033E9015CAFB}" type="datetime1">
              <a:rPr lang="en-US" altLang="ja-JP" smtClean="0"/>
              <a:t>6/14/2014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6225F-3FDD-4C52-A47E-6E8B737BD049}" type="datetime1">
              <a:rPr lang="en-US" altLang="ja-JP" smtClean="0"/>
              <a:t>6/14/2014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6F6F-C46A-4711-B988-933CEF375C8E}" type="datetime1">
              <a:rPr lang="en-US" altLang="ja-JP" smtClean="0"/>
              <a:t>6/14/2014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2F13-E390-4499-AC96-63430BD2F52B}" type="datetime1">
              <a:rPr lang="en-US" altLang="ja-JP" smtClean="0"/>
              <a:t>6/14/2014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F1EB-81AA-42C6-89C4-3DD9E5BCB857}" type="datetime1">
              <a:rPr lang="en-US" altLang="ja-JP" smtClean="0"/>
              <a:t>6/14/2014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9482-E75D-47EB-B9B0-C51FA7C05661}" type="datetime1">
              <a:rPr lang="en-US" altLang="ja-JP" smtClean="0"/>
              <a:t>6/14/2014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EC58-B9B2-422E-BC20-14224571CCCB}" type="datetime1">
              <a:rPr lang="en-US" altLang="ja-JP" smtClean="0"/>
              <a:t>6/14/2014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8AF94-9849-4506-BC4A-DFBEADCD2E98}" type="datetime1">
              <a:rPr lang="en-US" altLang="ja-JP" smtClean="0"/>
              <a:t>6/14/2014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ver 1.0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A3DF2ED-941E-47CB-AED4-1149BAEA02C9}" type="datetime1">
              <a:rPr lang="en-US" altLang="ja-JP" smtClean="0"/>
              <a:t>6/14/2014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ver 1.0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3577-991E-48F8-A05C-3040ECDA573C}" type="datetime1">
              <a:rPr lang="en-US" altLang="ja-JP" smtClean="0"/>
              <a:t>6/14/2014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12C8F5A-0200-4E0A-B0FB-3311745AC9AC}" type="datetime1">
              <a:rPr lang="en-US" altLang="ja-JP" smtClean="0"/>
              <a:t>6/14/2014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ver 1.0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kumimoji="1" lang="ja-JP" altLang="en-US" dirty="0" smtClean="0"/>
              <a:t>オープンキャンパス「大学受験に効く？！暗号入門」</a:t>
            </a:r>
            <a:endParaRPr kumimoji="1" lang="ja-JP" altLang="en-US" dirty="0"/>
          </a:p>
        </p:txBody>
      </p:sp>
      <p:graphicFrame>
        <p:nvGraphicFramePr>
          <p:cNvPr id="20" name="コンテンツ プレースホルダー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492853"/>
              </p:ext>
            </p:extLst>
          </p:nvPr>
        </p:nvGraphicFramePr>
        <p:xfrm>
          <a:off x="8505656" y="1544868"/>
          <a:ext cx="332105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525"/>
                <a:gridCol w="1660525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機材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数量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Mac </a:t>
                      </a:r>
                      <a:r>
                        <a:rPr kumimoji="1" lang="en-US" altLang="ja-JP" sz="1800" dirty="0" smtClean="0"/>
                        <a:t>Mini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4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液晶モニター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4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MacBook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1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err="1" smtClean="0"/>
                        <a:t>MacBookAir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1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Lifebook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1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err="1" smtClean="0"/>
                        <a:t>Vaio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1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Let’s</a:t>
                      </a:r>
                      <a:r>
                        <a:rPr kumimoji="1" lang="ja-JP" altLang="en-US" sz="1800" dirty="0" smtClean="0"/>
                        <a:t> </a:t>
                      </a:r>
                      <a:r>
                        <a:rPr kumimoji="1" lang="en-US" altLang="ja-JP" sz="1800" dirty="0" smtClean="0"/>
                        <a:t>Note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1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XPS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1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3</a:t>
                      </a:r>
                      <a:r>
                        <a:rPr kumimoji="1" lang="ja-JP" altLang="en-US" sz="1800" dirty="0" smtClean="0"/>
                        <a:t>口タップ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3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ドラム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1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8</a:t>
                      </a:r>
                      <a:r>
                        <a:rPr kumimoji="1" lang="ja-JP" altLang="en-US" sz="1800" dirty="0" smtClean="0"/>
                        <a:t>口タップ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3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養生テープ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800" dirty="0" smtClean="0"/>
                        <a:t>1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電池セット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800" dirty="0" smtClean="0"/>
                        <a:t>一式</a:t>
                      </a:r>
                      <a:endParaRPr kumimoji="1" lang="ja-JP" altLang="en-US" sz="1800" dirty="0"/>
                    </a:p>
                  </a:txBody>
                  <a:tcPr marL="108000" marT="18000" marB="0"/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1742303" y="2693773"/>
            <a:ext cx="1285102" cy="296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027405" y="2693773"/>
            <a:ext cx="1285102" cy="296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4312507" y="2693773"/>
            <a:ext cx="1285102" cy="296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742303" y="3650186"/>
            <a:ext cx="1285102" cy="296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027405" y="3650186"/>
            <a:ext cx="1285102" cy="296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312507" y="3650186"/>
            <a:ext cx="1285102" cy="296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742303" y="4606599"/>
            <a:ext cx="1285102" cy="296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3027405" y="4606599"/>
            <a:ext cx="1285102" cy="296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4312507" y="4606599"/>
            <a:ext cx="1285102" cy="296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376482" y="2444164"/>
            <a:ext cx="586948" cy="25702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3</a:t>
            </a:r>
            <a:r>
              <a:rPr kumimoji="1" lang="ja-JP" altLang="en-US" sz="800" dirty="0" smtClean="0"/>
              <a:t>口タップ</a:t>
            </a:r>
            <a:r>
              <a:rPr kumimoji="1" lang="en-US" altLang="ja-JP" sz="800" dirty="0" smtClean="0"/>
              <a:t> </a:t>
            </a:r>
            <a:endParaRPr kumimoji="1" lang="ja-JP" altLang="en-US" sz="800" dirty="0"/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2273643" y="2075935"/>
            <a:ext cx="2743200" cy="247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3351769" y="3393164"/>
            <a:ext cx="586948" cy="25702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3</a:t>
            </a:r>
            <a:r>
              <a:rPr kumimoji="1" lang="ja-JP" altLang="en-US" sz="800" dirty="0" smtClean="0"/>
              <a:t>口タップ</a:t>
            </a:r>
            <a:r>
              <a:rPr kumimoji="1" lang="en-US" altLang="ja-JP" sz="800" dirty="0" smtClean="0"/>
              <a:t> </a:t>
            </a:r>
            <a:endParaRPr kumimoji="1" lang="ja-JP" altLang="en-US" sz="800" dirty="0"/>
          </a:p>
        </p:txBody>
      </p:sp>
      <p:sp>
        <p:nvSpPr>
          <p:cNvPr id="22" name="正方形/長方形 21"/>
          <p:cNvSpPr/>
          <p:nvPr/>
        </p:nvSpPr>
        <p:spPr>
          <a:xfrm>
            <a:off x="3351769" y="4349577"/>
            <a:ext cx="586948" cy="25702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dirty="0" smtClean="0"/>
              <a:t>3</a:t>
            </a:r>
            <a:r>
              <a:rPr kumimoji="1" lang="ja-JP" altLang="en-US" sz="800" dirty="0" smtClean="0"/>
              <a:t>口タップ</a:t>
            </a:r>
            <a:r>
              <a:rPr kumimoji="1" lang="en-US" altLang="ja-JP" sz="800" dirty="0" smtClean="0"/>
              <a:t> </a:t>
            </a:r>
            <a:endParaRPr kumimoji="1" lang="ja-JP" altLang="en-US" sz="800" dirty="0"/>
          </a:p>
        </p:txBody>
      </p:sp>
      <p:sp>
        <p:nvSpPr>
          <p:cNvPr id="23" name="角丸四角形 22"/>
          <p:cNvSpPr/>
          <p:nvPr/>
        </p:nvSpPr>
        <p:spPr>
          <a:xfrm>
            <a:off x="1120450" y="3175686"/>
            <a:ext cx="434958" cy="69197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/>
              <a:t>ドラム</a:t>
            </a:r>
            <a:endParaRPr kumimoji="1" lang="ja-JP" altLang="en-US" sz="1000" dirty="0"/>
          </a:p>
        </p:txBody>
      </p:sp>
      <p:cxnSp>
        <p:nvCxnSpPr>
          <p:cNvPr id="25" name="カギ線コネクタ 24"/>
          <p:cNvCxnSpPr>
            <a:stCxn id="36" idx="3"/>
            <a:endCxn id="15" idx="1"/>
          </p:cNvCxnSpPr>
          <p:nvPr/>
        </p:nvCxnSpPr>
        <p:spPr>
          <a:xfrm>
            <a:off x="1120450" y="2324305"/>
            <a:ext cx="2256032" cy="24837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カギ線コネクタ 26"/>
          <p:cNvCxnSpPr>
            <a:stCxn id="23" idx="3"/>
            <a:endCxn id="21" idx="1"/>
          </p:cNvCxnSpPr>
          <p:nvPr/>
        </p:nvCxnSpPr>
        <p:spPr>
          <a:xfrm>
            <a:off x="1555408" y="3521675"/>
            <a:ext cx="1796361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カギ線コネクタ 30"/>
          <p:cNvCxnSpPr>
            <a:stCxn id="23" idx="2"/>
            <a:endCxn id="22" idx="1"/>
          </p:cNvCxnSpPr>
          <p:nvPr/>
        </p:nvCxnSpPr>
        <p:spPr>
          <a:xfrm rot="16200000" flipH="1">
            <a:off x="2039637" y="3165956"/>
            <a:ext cx="610424" cy="201384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753762" y="2075935"/>
            <a:ext cx="366688" cy="4967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/>
              <a:t>別コンセント</a:t>
            </a:r>
            <a:endParaRPr kumimoji="1" lang="ja-JP" altLang="en-US" sz="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84699" y="1929573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スクリーン</a:t>
            </a:r>
            <a:endParaRPr kumimoji="1" lang="ja-JP" altLang="en-US" dirty="0"/>
          </a:p>
        </p:txBody>
      </p:sp>
      <p:sp>
        <p:nvSpPr>
          <p:cNvPr id="39" name="正方形/長方形 38"/>
          <p:cNvSpPr/>
          <p:nvPr/>
        </p:nvSpPr>
        <p:spPr>
          <a:xfrm>
            <a:off x="3301035" y="2766672"/>
            <a:ext cx="679147" cy="39789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/>
              <a:t>Mac</a:t>
            </a:r>
          </a:p>
          <a:p>
            <a:pPr algn="ctr"/>
            <a:r>
              <a:rPr kumimoji="1" lang="en-US" altLang="ja-JP" sz="1600" dirty="0" smtClean="0"/>
              <a:t>mini</a:t>
            </a:r>
            <a:endParaRPr kumimoji="1" lang="ja-JP" altLang="en-US" sz="1600" dirty="0"/>
          </a:p>
        </p:txBody>
      </p:sp>
      <p:sp>
        <p:nvSpPr>
          <p:cNvPr id="40" name="正方形/長方形 39"/>
          <p:cNvSpPr/>
          <p:nvPr/>
        </p:nvSpPr>
        <p:spPr>
          <a:xfrm>
            <a:off x="4615483" y="2766672"/>
            <a:ext cx="679147" cy="39789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/>
              <a:t>Mac</a:t>
            </a:r>
          </a:p>
          <a:p>
            <a:pPr algn="ctr"/>
            <a:r>
              <a:rPr kumimoji="1" lang="en-US" altLang="ja-JP" sz="1600" dirty="0" smtClean="0"/>
              <a:t>mini</a:t>
            </a:r>
            <a:endParaRPr kumimoji="1" lang="ja-JP" altLang="en-US" sz="1600" dirty="0"/>
          </a:p>
        </p:txBody>
      </p:sp>
      <p:sp>
        <p:nvSpPr>
          <p:cNvPr id="41" name="正方形/長方形 40"/>
          <p:cNvSpPr/>
          <p:nvPr/>
        </p:nvSpPr>
        <p:spPr>
          <a:xfrm>
            <a:off x="4615483" y="3742858"/>
            <a:ext cx="679147" cy="39789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/>
              <a:t>Mac</a:t>
            </a:r>
          </a:p>
          <a:p>
            <a:pPr algn="ctr"/>
            <a:r>
              <a:rPr kumimoji="1" lang="en-US" altLang="ja-JP" sz="1600" dirty="0" smtClean="0"/>
              <a:t>mini</a:t>
            </a:r>
            <a:endParaRPr kumimoji="1" lang="ja-JP" altLang="en-US" sz="1600" dirty="0"/>
          </a:p>
        </p:txBody>
      </p:sp>
      <p:sp>
        <p:nvSpPr>
          <p:cNvPr id="42" name="正方形/長方形 41"/>
          <p:cNvSpPr/>
          <p:nvPr/>
        </p:nvSpPr>
        <p:spPr>
          <a:xfrm>
            <a:off x="4615483" y="4704216"/>
            <a:ext cx="679147" cy="39789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/>
              <a:t>Mac</a:t>
            </a:r>
          </a:p>
          <a:p>
            <a:pPr algn="ctr"/>
            <a:r>
              <a:rPr kumimoji="1" lang="en-US" altLang="ja-JP" sz="1600" dirty="0" smtClean="0"/>
              <a:t>mini</a:t>
            </a:r>
            <a:endParaRPr kumimoji="1" lang="ja-JP" altLang="en-US" sz="1600" dirty="0"/>
          </a:p>
        </p:txBody>
      </p:sp>
      <p:sp>
        <p:nvSpPr>
          <p:cNvPr id="43" name="正方形/長方形 42"/>
          <p:cNvSpPr/>
          <p:nvPr/>
        </p:nvSpPr>
        <p:spPr>
          <a:xfrm>
            <a:off x="3307760" y="3747285"/>
            <a:ext cx="679147" cy="39789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/>
              <a:t>Life</a:t>
            </a:r>
          </a:p>
          <a:p>
            <a:pPr algn="ctr"/>
            <a:r>
              <a:rPr kumimoji="1" lang="en-US" altLang="ja-JP" sz="1600" dirty="0" smtClean="0"/>
              <a:t>book</a:t>
            </a:r>
            <a:endParaRPr kumimoji="1" lang="ja-JP" altLang="en-US" sz="1600" dirty="0"/>
          </a:p>
        </p:txBody>
      </p:sp>
      <p:sp>
        <p:nvSpPr>
          <p:cNvPr id="45" name="正方形/長方形 44"/>
          <p:cNvSpPr/>
          <p:nvPr/>
        </p:nvSpPr>
        <p:spPr>
          <a:xfrm>
            <a:off x="3298058" y="4704216"/>
            <a:ext cx="743794" cy="39789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err="1" smtClean="0"/>
              <a:t>MacbookAir</a:t>
            </a:r>
            <a:endParaRPr kumimoji="1" lang="ja-JP" altLang="en-US" sz="1600" dirty="0"/>
          </a:p>
        </p:txBody>
      </p:sp>
      <p:sp>
        <p:nvSpPr>
          <p:cNvPr id="46" name="正方形/長方形 45"/>
          <p:cNvSpPr/>
          <p:nvPr/>
        </p:nvSpPr>
        <p:spPr>
          <a:xfrm>
            <a:off x="2061442" y="4704216"/>
            <a:ext cx="679147" cy="39789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/>
              <a:t>Let’s Note</a:t>
            </a:r>
            <a:endParaRPr kumimoji="1" lang="ja-JP" altLang="en-US" sz="1600" dirty="0"/>
          </a:p>
        </p:txBody>
      </p:sp>
      <p:sp>
        <p:nvSpPr>
          <p:cNvPr id="47" name="正方形/長方形 46"/>
          <p:cNvSpPr/>
          <p:nvPr/>
        </p:nvSpPr>
        <p:spPr>
          <a:xfrm>
            <a:off x="2066671" y="3747285"/>
            <a:ext cx="679147" cy="39789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err="1" smtClean="0"/>
              <a:t>Vaio</a:t>
            </a:r>
            <a:endParaRPr kumimoji="1" lang="ja-JP" altLang="en-US" sz="1600" dirty="0"/>
          </a:p>
        </p:txBody>
      </p:sp>
      <p:sp>
        <p:nvSpPr>
          <p:cNvPr id="48" name="正方形/長方形 47"/>
          <p:cNvSpPr/>
          <p:nvPr/>
        </p:nvSpPr>
        <p:spPr>
          <a:xfrm>
            <a:off x="2045279" y="2848400"/>
            <a:ext cx="679147" cy="39789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/>
              <a:t>Mac</a:t>
            </a:r>
          </a:p>
          <a:p>
            <a:pPr algn="ctr"/>
            <a:r>
              <a:rPr kumimoji="1" lang="en-US" altLang="ja-JP" sz="1600" dirty="0" smtClean="0"/>
              <a:t>book</a:t>
            </a:r>
            <a:endParaRPr kumimoji="1" lang="ja-JP" altLang="en-US" sz="1600" dirty="0"/>
          </a:p>
        </p:txBody>
      </p:sp>
      <p:sp>
        <p:nvSpPr>
          <p:cNvPr id="49" name="正方形/長方形 48"/>
          <p:cNvSpPr/>
          <p:nvPr/>
        </p:nvSpPr>
        <p:spPr>
          <a:xfrm>
            <a:off x="5827899" y="2075935"/>
            <a:ext cx="1291358" cy="690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6134004" y="2222358"/>
            <a:ext cx="679147" cy="39789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/>
              <a:t>XPS</a:t>
            </a:r>
            <a:endParaRPr kumimoji="1" lang="ja-JP" altLang="en-US" sz="1600" dirty="0"/>
          </a:p>
        </p:txBody>
      </p:sp>
      <p:sp>
        <p:nvSpPr>
          <p:cNvPr id="51" name="フッター プレースホルダー 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ver 1.0</a:t>
            </a:r>
            <a:endParaRPr 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53762" y="5641112"/>
            <a:ext cx="6365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前日の作業：電源の配線、</a:t>
            </a:r>
            <a:r>
              <a:rPr kumimoji="1" lang="en-US" altLang="ja-JP" dirty="0" err="1" smtClean="0"/>
              <a:t>MacMini</a:t>
            </a:r>
            <a:r>
              <a:rPr kumimoji="1" lang="ja-JP" altLang="en-US" dirty="0" smtClean="0"/>
              <a:t>（キーボード、マウスを除く）、液晶ディスプレイの設置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17501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レトロスペクト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148</TotalTime>
  <Words>102</Words>
  <Application>Microsoft Office PowerPoint</Application>
  <PresentationFormat>ワイド画面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Calibri</vt:lpstr>
      <vt:lpstr>Calibri Light</vt:lpstr>
      <vt:lpstr>レトロスペクト</vt:lpstr>
      <vt:lpstr>オープンキャンパス「大学受験に効く？！暗号入門」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オープンキャンパス「大学受験に効く？！暗号入門」</dc:title>
  <dc:creator>坂本直志</dc:creator>
  <cp:lastModifiedBy>坂本直志</cp:lastModifiedBy>
  <cp:revision>9</cp:revision>
  <dcterms:created xsi:type="dcterms:W3CDTF">2014-06-13T06:26:14Z</dcterms:created>
  <dcterms:modified xsi:type="dcterms:W3CDTF">2014-06-14T04:41:05Z</dcterms:modified>
</cp:coreProperties>
</file>